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320" r:id="rId4"/>
    <p:sldId id="334" r:id="rId5"/>
    <p:sldId id="262" r:id="rId6"/>
    <p:sldId id="263" r:id="rId7"/>
    <p:sldId id="264" r:id="rId8"/>
    <p:sldId id="265" r:id="rId9"/>
    <p:sldId id="266" r:id="rId10"/>
    <p:sldId id="291" r:id="rId11"/>
    <p:sldId id="267" r:id="rId12"/>
    <p:sldId id="268" r:id="rId13"/>
    <p:sldId id="292" r:id="rId14"/>
    <p:sldId id="335" r:id="rId15"/>
    <p:sldId id="270" r:id="rId16"/>
    <p:sldId id="336" r:id="rId17"/>
    <p:sldId id="337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Basic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384627-1E84-CC29-0686-A40BC8665F3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CA343C-6B81-DEF3-6915-1F3CCCCC900D}"/>
              </a:ext>
            </a:extLst>
          </p:cNvPr>
          <p:cNvSpPr/>
          <p:nvPr/>
        </p:nvSpPr>
        <p:spPr>
          <a:xfrm>
            <a:off x="4871062" y="226920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0DECE5-0EA8-027A-BDA5-706C1B630769}"/>
              </a:ext>
            </a:extLst>
          </p:cNvPr>
          <p:cNvSpPr/>
          <p:nvPr/>
        </p:nvSpPr>
        <p:spPr>
          <a:xfrm>
            <a:off x="4733778" y="590491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5D71D-42EB-9572-5A18-AF367B2EAA5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Work with a partner</a:t>
            </a:r>
          </a:p>
          <a:p>
            <a:endParaRPr lang="en-US" dirty="0"/>
          </a:p>
          <a:p>
            <a:r>
              <a:rPr lang="en-US" dirty="0"/>
              <a:t>Find a new dataset you have not yet worked with</a:t>
            </a:r>
          </a:p>
          <a:p>
            <a:endParaRPr lang="en-US" dirty="0"/>
          </a:p>
          <a:p>
            <a:r>
              <a:rPr lang="en-US" dirty="0"/>
              <a:t>In Tableau, build at least three different visualizations chosen from the techniques we looked at today </a:t>
            </a:r>
          </a:p>
          <a:p>
            <a:endParaRPr lang="en-US" dirty="0"/>
          </a:p>
          <a:p>
            <a:r>
              <a:rPr lang="en-US" dirty="0"/>
              <a:t>Once you have three, try customizing them (ex. Change the shapes used, the color pallet, the size, etc..) </a:t>
            </a:r>
          </a:p>
          <a:p>
            <a:endParaRPr lang="en-US" dirty="0"/>
          </a:p>
          <a:p>
            <a:r>
              <a:rPr lang="en-US" dirty="0"/>
              <a:t>Be ready to share what you end up with and any tricks you learn with another group at the end of class!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Practice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9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Live Demo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2: Building charts in Tableau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2EC20B-1810-5717-2B3E-E9927D7A22F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65077" y="3739662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548554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49369" y="3166325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BF1F2C-E9B8-09EF-B65F-60D2026848C7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26FC5-55CC-70D6-0D9F-3E14E241058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536318-020F-6142-9A28-F99E59DDD12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698</Words>
  <Application>Microsoft Macintosh PowerPoint</Application>
  <PresentationFormat>Widescreen</PresentationFormat>
  <Paragraphs>110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Basic Charts</vt:lpstr>
      <vt:lpstr>Plan for Today</vt:lpstr>
      <vt:lpstr>Recall: Data  Visuals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2024-09-17T17:19:49Z</dcterms:modified>
</cp:coreProperties>
</file>